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38" y="3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609601"/>
            <a:ext cx="8676222" cy="3200400"/>
          </a:xfrm>
        </p:spPr>
        <p:txBody>
          <a:bodyPr anchor="b">
            <a:normAutofit/>
          </a:bodyPr>
          <a:lstStyle>
            <a:lvl1pPr algn="ctr">
              <a:defRPr sz="4800">
                <a:effectLst>
                  <a:glow rad="38100">
                    <a:schemeClr val="bg1">
                      <a:lumMod val="65000"/>
                      <a:lumOff val="35000"/>
                      <a:alpha val="50000"/>
                    </a:schemeClr>
                  </a:glow>
                  <a:outerShdw blurRad="28575" dist="31750" dir="132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76222" cy="1905000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4732865"/>
            <a:ext cx="99060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796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3" y="5299603"/>
            <a:ext cx="9906000" cy="493712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3124199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ita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buNone/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3308581"/>
            <a:ext cx="9906000" cy="14688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0" y="4777381"/>
            <a:ext cx="9906001" cy="860400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pPr marL="0" lvl="0" indent="0">
              <a:buNone/>
            </a:pPr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 für 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36612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accent1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accent1"/>
                </a:solidFill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609601"/>
            <a:ext cx="9296398" cy="2743199"/>
          </a:xfrm>
        </p:spPr>
        <p:txBody>
          <a:bodyPr anchor="ctr">
            <a:normAutofit/>
          </a:bodyPr>
          <a:lstStyle>
            <a:lvl1pPr algn="l">
              <a:defRPr sz="3200" b="0" cap="all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886200"/>
            <a:ext cx="9906000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de-DE"/>
              <a:t>Mastertextformat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775200"/>
            <a:ext cx="9906000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hr oder Fals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2" y="609601"/>
            <a:ext cx="9905999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41412" y="3505200"/>
            <a:ext cx="99060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all" dirty="0">
                <a:ln w="3175" cmpd="sng">
                  <a:noFill/>
                </a:ln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de-DE"/>
              <a:t>Mastertextformat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343400"/>
            <a:ext cx="9906000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6898" y="609599"/>
            <a:ext cx="2210514" cy="5181601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2" y="609600"/>
            <a:ext cx="7543800" cy="5181600"/>
          </a:xfrm>
        </p:spPr>
        <p:txBody>
          <a:bodyPr vert="eaVert" anchor="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1013" y="3308581"/>
            <a:ext cx="8686800" cy="1468800"/>
          </a:xfrm>
        </p:spPr>
        <p:txBody>
          <a:bodyPr anchor="b"/>
          <a:lstStyle>
            <a:lvl1pPr algn="r">
              <a:defRPr sz="4000" b="0" cap="all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51011" y="4777381"/>
            <a:ext cx="8686801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gradFill flip="none" rotWithShape="1">
                  <a:gsLst>
                    <a:gs pos="0">
                      <a:schemeClr val="tx1"/>
                    </a:gs>
                    <a:gs pos="100000">
                      <a:schemeClr val="tx1">
                        <a:lumMod val="75000"/>
                      </a:schemeClr>
                    </a:gs>
                  </a:gsLst>
                  <a:lin ang="5400000" scaled="0"/>
                  <a:tileRect/>
                </a:gra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2" y="2666999"/>
            <a:ext cx="4876800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612" y="2667000"/>
            <a:ext cx="4876800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29280" y="2658533"/>
            <a:ext cx="4588931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2" y="3243262"/>
            <a:ext cx="4876800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43133" y="2667000"/>
            <a:ext cx="4604280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612" y="3243262"/>
            <a:ext cx="4876801" cy="2547937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3549121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3812" y="609601"/>
            <a:ext cx="5943601" cy="51816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3549121" cy="182880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600200"/>
            <a:ext cx="5334001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33733" y="-18288"/>
            <a:ext cx="3276599" cy="6903720"/>
          </a:xfr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080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2971800"/>
            <a:ext cx="5334001" cy="18288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399212" y="5883275"/>
            <a:ext cx="914400" cy="3651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5/18/2023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41412" y="5883275"/>
            <a:ext cx="51054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42612" y="5883275"/>
            <a:ext cx="3225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3" y="2666999"/>
            <a:ext cx="9905998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37612" y="588327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5/18/2023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2" y="5883275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2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 i="0">
                <a:solidFill>
                  <a:schemeClr val="tx1">
                    <a:lumMod val="75000"/>
                  </a:schemeClr>
                </a:solidFill>
                <a:effectLst>
                  <a:outerShdw blurRad="50800" dist="38100" dir="2700000" algn="tl" rotWithShape="0">
                    <a:srgbClr val="000000">
                      <a:alpha val="43000"/>
                    </a:srgbClr>
                  </a:outerShdw>
                </a:effectLst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1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gradFill flip="none" rotWithShape="1">
            <a:gsLst>
              <a:gs pos="0">
                <a:schemeClr val="tx1"/>
              </a:gs>
              <a:gs pos="100000">
                <a:schemeClr val="tx1">
                  <a:lumMod val="6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65000"/>
                <a:lumOff val="35000"/>
                <a:alpha val="40000"/>
              </a:schemeClr>
            </a:glow>
            <a:outerShdw blurRad="28575" dist="38100" dir="1404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20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8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6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4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100000"/>
        <a:buFont typeface="Arial"/>
        <a:buChar char="•"/>
        <a:defRPr sz="1200" kern="1200" cap="small">
          <a:gradFill flip="none" rotWithShape="1">
            <a:gsLst>
              <a:gs pos="0">
                <a:schemeClr val="tx1"/>
              </a:gs>
              <a:gs pos="100000">
                <a:schemeClr val="tx1">
                  <a:lumMod val="75000"/>
                </a:schemeClr>
              </a:gs>
            </a:gsLst>
            <a:lin ang="5580000" scaled="0"/>
            <a:tileRect/>
          </a:gradFill>
          <a:effectLst>
            <a:glow rad="38100">
              <a:schemeClr val="bg1">
                <a:lumMod val="50000"/>
                <a:lumOff val="50000"/>
                <a:alpha val="20000"/>
              </a:schemeClr>
            </a:glow>
            <a:outerShdw blurRad="44450" dist="12700" dir="13860000" algn="tl" rotWithShape="0">
              <a:srgbClr val="000000">
                <a:alpha val="20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B5B854E-636C-4E8D-961C-C2CB503324C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 err="1"/>
              <a:t>Schul</a:t>
            </a:r>
            <a:r>
              <a:rPr lang="de-DE" dirty="0"/>
              <a:t> Cloud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5A225714-E1ED-4266-9624-A6672612E33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Dateiablage</a:t>
            </a:r>
          </a:p>
        </p:txBody>
      </p:sp>
    </p:spTree>
    <p:extLst>
      <p:ext uri="{BB962C8B-B14F-4D97-AF65-F5344CB8AC3E}">
        <p14:creationId xmlns:p14="http://schemas.microsoft.com/office/powerpoint/2010/main" val="22590990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DE8DB380-7A31-413A-834D-E4284350BB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537" y="-206933"/>
            <a:ext cx="11077731" cy="7083357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68A46E56-CD6A-4CFC-A8CE-BB616A445ED5}"/>
              </a:ext>
            </a:extLst>
          </p:cNvPr>
          <p:cNvSpPr txBox="1"/>
          <p:nvPr/>
        </p:nvSpPr>
        <p:spPr>
          <a:xfrm>
            <a:off x="9803567" y="1933731"/>
            <a:ext cx="1035861" cy="369332"/>
          </a:xfrm>
          <a:prstGeom prst="rect">
            <a:avLst/>
          </a:prstGeom>
          <a:noFill/>
          <a:ln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txBody>
          <a:bodyPr wrap="none" rtlCol="0">
            <a:spAutoFit/>
          </a:bodyPr>
          <a:lstStyle/>
          <a:p>
            <a:r>
              <a:rPr lang="de-DE" dirty="0" err="1">
                <a:solidFill>
                  <a:schemeClr val="bg1"/>
                </a:solidFill>
              </a:rPr>
              <a:t>LernSax</a:t>
            </a:r>
            <a:endParaRPr lang="de-DE" dirty="0">
              <a:solidFill>
                <a:schemeClr val="bg1"/>
              </a:solidFill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ECC00094-3B1B-4BEC-9E24-72FDF33D1A66}"/>
              </a:ext>
            </a:extLst>
          </p:cNvPr>
          <p:cNvSpPr txBox="1"/>
          <p:nvPr/>
        </p:nvSpPr>
        <p:spPr>
          <a:xfrm>
            <a:off x="8744404" y="2593298"/>
            <a:ext cx="2743059" cy="369332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txBody>
          <a:bodyPr wrap="none" rtlCol="0">
            <a:sp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Schullogin / </a:t>
            </a:r>
            <a:r>
              <a:rPr lang="de-DE" dirty="0" err="1">
                <a:solidFill>
                  <a:schemeClr val="bg1"/>
                </a:solidFill>
              </a:rPr>
              <a:t>NextCloud</a:t>
            </a:r>
            <a:endParaRPr lang="de-D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22607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id="{6FBB035B-0423-4CF3-80A7-BFABC44B5C28}"/>
              </a:ext>
            </a:extLst>
          </p:cNvPr>
          <p:cNvSpPr/>
          <p:nvPr/>
        </p:nvSpPr>
        <p:spPr>
          <a:xfrm>
            <a:off x="-69012" y="0"/>
            <a:ext cx="6165011" cy="6858000"/>
          </a:xfrm>
          <a:prstGeom prst="rect">
            <a:avLst/>
          </a:prstGeom>
          <a:gradFill>
            <a:gsLst>
              <a:gs pos="37000">
                <a:schemeClr val="tx1">
                  <a:lumMod val="0"/>
                </a:schemeClr>
              </a:gs>
              <a:gs pos="0">
                <a:schemeClr val="tx1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5873BEF7-2F35-4547-A35F-96FFB3521043}"/>
              </a:ext>
            </a:extLst>
          </p:cNvPr>
          <p:cNvSpPr/>
          <p:nvPr/>
        </p:nvSpPr>
        <p:spPr>
          <a:xfrm>
            <a:off x="6096000" y="0"/>
            <a:ext cx="6165011" cy="6858000"/>
          </a:xfrm>
          <a:prstGeom prst="rect">
            <a:avLst/>
          </a:prstGeom>
          <a:gradFill>
            <a:gsLst>
              <a:gs pos="36000">
                <a:schemeClr val="tx1">
                  <a:lumMod val="95000"/>
                  <a:lumOff val="5000"/>
                </a:schemeClr>
              </a:gs>
              <a:gs pos="0">
                <a:schemeClr val="tx1">
                  <a:lumMod val="31000"/>
                </a:schemeClr>
              </a:gs>
              <a:gs pos="100000">
                <a:schemeClr val="tx1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34B0F870-3DA0-4D24-98E3-44A2E88543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62912" y="228599"/>
            <a:ext cx="3790950" cy="11334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6BF07F5D-69A1-456A-BB56-57440D9399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8062" y="188511"/>
            <a:ext cx="1759763" cy="18322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10691002-7C44-4996-9C6B-A0D7DFD74FAF}"/>
              </a:ext>
            </a:extLst>
          </p:cNvPr>
          <p:cNvSpPr txBox="1"/>
          <p:nvPr/>
        </p:nvSpPr>
        <p:spPr>
          <a:xfrm>
            <a:off x="4169831" y="2257419"/>
            <a:ext cx="3852337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dirty="0">
                <a:gradFill flip="none" rotWithShape="1">
                  <a:gsLst>
                    <a:gs pos="44000">
                      <a:schemeClr val="tx1"/>
                    </a:gs>
                    <a:gs pos="56000">
                      <a:schemeClr val="bg1">
                        <a:lumMod val="0"/>
                      </a:schemeClr>
                    </a:gs>
                  </a:gsLst>
                  <a:lin ang="2400000" scaled="0"/>
                  <a:tileRect/>
                </a:gradFill>
              </a:rPr>
              <a:t>Anmeldung</a:t>
            </a:r>
          </a:p>
          <a:p>
            <a:pPr algn="ctr"/>
            <a:endParaRPr lang="de-DE" dirty="0">
              <a:gradFill flip="none" rotWithShape="1">
                <a:gsLst>
                  <a:gs pos="44000">
                    <a:schemeClr val="tx1"/>
                  </a:gs>
                  <a:gs pos="56000">
                    <a:schemeClr val="bg1">
                      <a:lumMod val="0"/>
                    </a:schemeClr>
                  </a:gs>
                </a:gsLst>
                <a:lin ang="2400000" scaled="0"/>
                <a:tileRect/>
              </a:gradFill>
            </a:endParaRPr>
          </a:p>
          <a:p>
            <a:pPr algn="ctr"/>
            <a:r>
              <a:rPr lang="de-DE" dirty="0">
                <a:gradFill flip="none" rotWithShape="1">
                  <a:gsLst>
                    <a:gs pos="44000">
                      <a:schemeClr val="tx1"/>
                    </a:gs>
                    <a:gs pos="56000">
                      <a:schemeClr val="bg1">
                        <a:lumMod val="0"/>
                      </a:schemeClr>
                    </a:gs>
                  </a:gsLst>
                  <a:lin ang="2400000" scaled="0"/>
                  <a:tileRect/>
                </a:gradFill>
              </a:rPr>
              <a:t>In die Dateiverwaltung wechseln</a:t>
            </a:r>
          </a:p>
          <a:p>
            <a:pPr algn="ctr"/>
            <a:endParaRPr lang="de-DE" dirty="0">
              <a:gradFill flip="none" rotWithShape="1">
                <a:gsLst>
                  <a:gs pos="44000">
                    <a:schemeClr val="tx1"/>
                  </a:gs>
                  <a:gs pos="56000">
                    <a:schemeClr val="bg1">
                      <a:lumMod val="0"/>
                    </a:schemeClr>
                  </a:gs>
                </a:gsLst>
                <a:lin ang="2400000" scaled="0"/>
                <a:tileRect/>
              </a:gradFill>
            </a:endParaRPr>
          </a:p>
          <a:p>
            <a:pPr algn="ctr"/>
            <a:r>
              <a:rPr lang="de-DE" dirty="0">
                <a:gradFill flip="none" rotWithShape="1">
                  <a:gsLst>
                    <a:gs pos="44000">
                      <a:schemeClr val="tx1"/>
                    </a:gs>
                    <a:gs pos="56000">
                      <a:schemeClr val="bg1">
                        <a:lumMod val="0"/>
                      </a:schemeClr>
                    </a:gs>
                  </a:gsLst>
                  <a:lin ang="2400000" scaled="0"/>
                  <a:tileRect/>
                </a:gradFill>
              </a:rPr>
              <a:t>Ordner / Dateien verwalten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9BE93382-77BB-4DEF-8C07-AEBC45A5E1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8062" y="2209303"/>
            <a:ext cx="1714500" cy="2095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0F2F0E05-0E82-4BB8-9783-6FDE7D5BB7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06037" y="2346296"/>
            <a:ext cx="1647825" cy="7715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7F1E178D-581B-40B1-9CE6-920FC76DC9F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7184" y="4511697"/>
            <a:ext cx="5825185" cy="21177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BA4EEAA8-5721-40A0-8F39-C316DB884CC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24831" y="4511696"/>
            <a:ext cx="4537302" cy="22288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549002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>
            <a:extLst>
              <a:ext uri="{FF2B5EF4-FFF2-40B4-BE49-F238E27FC236}">
                <a16:creationId xmlns:a16="http://schemas.microsoft.com/office/drawing/2014/main" id="{6FBB035B-0423-4CF3-80A7-BFABC44B5C28}"/>
              </a:ext>
            </a:extLst>
          </p:cNvPr>
          <p:cNvSpPr/>
          <p:nvPr/>
        </p:nvSpPr>
        <p:spPr>
          <a:xfrm>
            <a:off x="-69012" y="0"/>
            <a:ext cx="6165011" cy="6858000"/>
          </a:xfrm>
          <a:prstGeom prst="rect">
            <a:avLst/>
          </a:prstGeom>
          <a:gradFill>
            <a:gsLst>
              <a:gs pos="37000">
                <a:schemeClr val="tx1">
                  <a:lumMod val="0"/>
                </a:schemeClr>
              </a:gs>
              <a:gs pos="0">
                <a:schemeClr val="tx1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5873BEF7-2F35-4547-A35F-96FFB3521043}"/>
              </a:ext>
            </a:extLst>
          </p:cNvPr>
          <p:cNvSpPr/>
          <p:nvPr/>
        </p:nvSpPr>
        <p:spPr>
          <a:xfrm>
            <a:off x="6096000" y="0"/>
            <a:ext cx="6165011" cy="6858000"/>
          </a:xfrm>
          <a:prstGeom prst="rect">
            <a:avLst/>
          </a:prstGeom>
          <a:gradFill>
            <a:gsLst>
              <a:gs pos="36000">
                <a:schemeClr val="tx1">
                  <a:lumMod val="95000"/>
                  <a:lumOff val="5000"/>
                </a:schemeClr>
              </a:gs>
              <a:gs pos="0">
                <a:schemeClr val="tx1">
                  <a:lumMod val="31000"/>
                </a:schemeClr>
              </a:gs>
              <a:gs pos="100000">
                <a:schemeClr val="tx1"/>
              </a:gs>
            </a:gsLst>
            <a:lin ang="27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34B0F870-3DA0-4D24-98E3-44A2E88543D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6533" t="38656"/>
          <a:stretch/>
        </p:blipFill>
        <p:spPr>
          <a:xfrm>
            <a:off x="8192667" y="120842"/>
            <a:ext cx="1968563" cy="83066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6BF07F5D-69A1-456A-BB56-57440D9399D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54665"/>
          <a:stretch/>
        </p:blipFill>
        <p:spPr>
          <a:xfrm>
            <a:off x="2133611" y="120842"/>
            <a:ext cx="1759763" cy="83066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10691002-7C44-4996-9C6B-A0D7DFD74FAF}"/>
              </a:ext>
            </a:extLst>
          </p:cNvPr>
          <p:cNvSpPr txBox="1"/>
          <p:nvPr/>
        </p:nvSpPr>
        <p:spPr>
          <a:xfrm>
            <a:off x="4916836" y="2257419"/>
            <a:ext cx="2358338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dirty="0">
                <a:gradFill flip="none" rotWithShape="1">
                  <a:gsLst>
                    <a:gs pos="44000">
                      <a:schemeClr val="tx1"/>
                    </a:gs>
                    <a:gs pos="56000">
                      <a:schemeClr val="bg1">
                        <a:lumMod val="0"/>
                      </a:schemeClr>
                    </a:gs>
                  </a:gsLst>
                  <a:lin ang="2400000" scaled="0"/>
                  <a:tileRect/>
                </a:gradFill>
              </a:rPr>
              <a:t>Dateien </a:t>
            </a:r>
          </a:p>
          <a:p>
            <a:pPr algn="ctr"/>
            <a:r>
              <a:rPr lang="de-DE" dirty="0">
                <a:gradFill flip="none" rotWithShape="1">
                  <a:gsLst>
                    <a:gs pos="44000">
                      <a:schemeClr val="tx1"/>
                    </a:gs>
                    <a:gs pos="56000">
                      <a:schemeClr val="bg1">
                        <a:lumMod val="0"/>
                      </a:schemeClr>
                    </a:gs>
                  </a:gsLst>
                  <a:lin ang="2400000" scaled="0"/>
                  <a:tileRect/>
                </a:gradFill>
              </a:rPr>
              <a:t>erstellen,</a:t>
            </a:r>
          </a:p>
          <a:p>
            <a:pPr algn="ctr"/>
            <a:r>
              <a:rPr lang="de-DE" dirty="0">
                <a:gradFill flip="none" rotWithShape="1">
                  <a:gsLst>
                    <a:gs pos="44000">
                      <a:schemeClr val="tx1"/>
                    </a:gs>
                    <a:gs pos="56000">
                      <a:schemeClr val="bg1">
                        <a:lumMod val="0"/>
                      </a:schemeClr>
                    </a:gs>
                  </a:gsLst>
                  <a:lin ang="2400000" scaled="0"/>
                  <a:tileRect/>
                </a:gradFill>
              </a:rPr>
              <a:t> teilen, </a:t>
            </a:r>
          </a:p>
          <a:p>
            <a:pPr algn="ctr"/>
            <a:r>
              <a:rPr lang="de-DE" dirty="0">
                <a:gradFill flip="none" rotWithShape="1">
                  <a:gsLst>
                    <a:gs pos="44000">
                      <a:schemeClr val="tx1"/>
                    </a:gs>
                    <a:gs pos="56000">
                      <a:schemeClr val="bg1">
                        <a:lumMod val="0"/>
                      </a:schemeClr>
                    </a:gs>
                  </a:gsLst>
                  <a:lin ang="2400000" scaled="0"/>
                  <a:tileRect/>
                </a:gradFill>
              </a:rPr>
              <a:t>Zusammenarbeiten</a:t>
            </a:r>
          </a:p>
          <a:p>
            <a:pPr algn="ctr"/>
            <a:endParaRPr lang="de-DE" dirty="0">
              <a:gradFill flip="none" rotWithShape="1">
                <a:gsLst>
                  <a:gs pos="44000">
                    <a:schemeClr val="tx1"/>
                  </a:gs>
                  <a:gs pos="56000">
                    <a:schemeClr val="bg1">
                      <a:lumMod val="0"/>
                    </a:schemeClr>
                  </a:gs>
                </a:gsLst>
                <a:lin ang="2400000" scaled="0"/>
                <a:tileRect/>
              </a:gradFill>
            </a:endParaRPr>
          </a:p>
          <a:p>
            <a:pPr algn="ctr"/>
            <a:r>
              <a:rPr lang="de-DE" dirty="0" err="1">
                <a:gradFill flip="none" rotWithShape="1">
                  <a:gsLst>
                    <a:gs pos="44000">
                      <a:schemeClr val="tx1"/>
                    </a:gs>
                    <a:gs pos="56000">
                      <a:schemeClr val="bg1">
                        <a:lumMod val="0"/>
                      </a:schemeClr>
                    </a:gs>
                  </a:gsLst>
                  <a:lin ang="2400000" scaled="0"/>
                  <a:tileRect/>
                </a:gradFill>
              </a:rPr>
              <a:t>OnlyOffice</a:t>
            </a:r>
            <a:endParaRPr lang="de-DE" dirty="0">
              <a:gradFill flip="none" rotWithShape="1">
                <a:gsLst>
                  <a:gs pos="44000">
                    <a:schemeClr val="tx1"/>
                  </a:gs>
                  <a:gs pos="56000">
                    <a:schemeClr val="bg1">
                      <a:lumMod val="0"/>
                    </a:schemeClr>
                  </a:gs>
                </a:gsLst>
                <a:lin ang="2400000" scaled="0"/>
                <a:tileRect/>
              </a:gradFill>
            </a:endParaRPr>
          </a:p>
          <a:p>
            <a:pPr algn="ctr"/>
            <a:r>
              <a:rPr lang="de-DE" dirty="0">
                <a:gradFill flip="none" rotWithShape="1">
                  <a:gsLst>
                    <a:gs pos="44000">
                      <a:schemeClr val="tx1"/>
                    </a:gs>
                    <a:gs pos="56000">
                      <a:schemeClr val="bg1">
                        <a:lumMod val="0"/>
                      </a:schemeClr>
                    </a:gs>
                  </a:gsLst>
                  <a:lin ang="2400000" scaled="0"/>
                  <a:tileRect/>
                </a:gradFill>
              </a:rPr>
              <a:t>nutzen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F0D9818E-DBD5-4F58-9161-0049CF6F54C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92667" y="1411594"/>
            <a:ext cx="2857500" cy="225742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8DB5DF5C-D43B-43BD-B9FE-52027E567B4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36578" y="1411594"/>
            <a:ext cx="2756796" cy="40176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52024904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tz">
  <a:themeElements>
    <a:clrScheme name="Mesh">
      <a:dk1>
        <a:sysClr val="windowText" lastClr="000000"/>
      </a:dk1>
      <a:lt1>
        <a:sysClr val="window" lastClr="FFFFFF"/>
      </a:lt1>
      <a:dk2>
        <a:srgbClr val="363D46"/>
      </a:dk2>
      <a:lt2>
        <a:srgbClr val="EBEBEB"/>
      </a:lt2>
      <a:accent1>
        <a:srgbClr val="6F6F6F"/>
      </a:accent1>
      <a:accent2>
        <a:srgbClr val="BFBFA5"/>
      </a:accent2>
      <a:accent3>
        <a:srgbClr val="DCD084"/>
      </a:accent3>
      <a:accent4>
        <a:srgbClr val="E7BF5F"/>
      </a:accent4>
      <a:accent5>
        <a:srgbClr val="E9A039"/>
      </a:accent5>
      <a:accent6>
        <a:srgbClr val="CF7133"/>
      </a:accent6>
      <a:hlink>
        <a:srgbClr val="F28943"/>
      </a:hlink>
      <a:folHlink>
        <a:srgbClr val="F1B76C"/>
      </a:folHlink>
    </a:clrScheme>
    <a:fontScheme name="Mesh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esh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84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50800" dist="25400" dir="13500000">
              <a:srgbClr val="000000">
                <a:alpha val="5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25400" h="25400" prst="slope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28000"/>
                <a:satMod val="94000"/>
                <a:lumMod val="20000"/>
              </a:schemeClr>
              <a:schemeClr val="phClr">
                <a:tint val="94000"/>
                <a:shade val="84000"/>
                <a:satMod val="148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sh" id="{789EC3FE-34FD-429C-9918-760025E6C145}" vid="{B8BE45C0-8141-4D58-8C71-A009BC26FBB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TM03457485[[fn=Netz]]</Template>
  <TotalTime>0</TotalTime>
  <Words>25</Words>
  <Application>Microsoft Office PowerPoint</Application>
  <PresentationFormat>Breitbild</PresentationFormat>
  <Paragraphs>16</Paragraphs>
  <Slides>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</vt:i4>
      </vt:variant>
    </vt:vector>
  </HeadingPairs>
  <TitlesOfParts>
    <vt:vector size="7" baseType="lpstr">
      <vt:lpstr>Arial</vt:lpstr>
      <vt:lpstr>Century Gothic</vt:lpstr>
      <vt:lpstr>Netz</vt:lpstr>
      <vt:lpstr>Schul Cloud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Schul Cloud</dc:title>
  <dc:creator>MD</dc:creator>
  <cp:lastModifiedBy>MD</cp:lastModifiedBy>
  <cp:revision>5</cp:revision>
  <dcterms:created xsi:type="dcterms:W3CDTF">2023-05-18T19:29:50Z</dcterms:created>
  <dcterms:modified xsi:type="dcterms:W3CDTF">2023-05-18T20:20:25Z</dcterms:modified>
</cp:coreProperties>
</file>